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317" r:id="rId33"/>
    <p:sldId id="318" r:id="rId34"/>
    <p:sldId id="319" r:id="rId35"/>
    <p:sldId id="320" r:id="rId36"/>
    <p:sldId id="321" r:id="rId37"/>
    <p:sldId id="283" r:id="rId38"/>
    <p:sldId id="271" r:id="rId39"/>
    <p:sldId id="314" r:id="rId40"/>
    <p:sldId id="315" r:id="rId41"/>
    <p:sldId id="316" r:id="rId42"/>
    <p:sldId id="295" r:id="rId43"/>
    <p:sldId id="285" r:id="rId44"/>
    <p:sldId id="276" r:id="rId45"/>
    <p:sldId id="277" r:id="rId46"/>
    <p:sldId id="297" r:id="rId47"/>
    <p:sldId id="29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16/09/2020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16/09/2020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smtClean="0"/>
              <a:t>Feedback - Results</a:t>
            </a:r>
            <a:endParaRPr lang="en-NZ" dirty="0"/>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a:t>
            </a:r>
            <a:endParaRPr lang="en-GB" dirty="0"/>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smtClean="0"/>
              <a:t>The blue bar at the top of the footer suits the webpage well. The content layout looks a little compressed with the images</a:t>
            </a:r>
          </a:p>
          <a:p>
            <a:r>
              <a:rPr lang="en-GB" dirty="0" smtClean="0"/>
              <a:t>Push content into the centre more. Make the bold text larger maybe</a:t>
            </a:r>
          </a:p>
          <a:p>
            <a:r>
              <a:rPr lang="en-GB" dirty="0" smtClean="0"/>
              <a:t>Your about page looks good, I like how the text runs in between the images</a:t>
            </a:r>
          </a:p>
          <a:p>
            <a:r>
              <a:rPr lang="en-GB" dirty="0" smtClean="0"/>
              <a:t>I like the transparent writing over parallax, maybe a little more padding around images.</a:t>
            </a:r>
            <a:endParaRPr lang="en-GB" dirty="0"/>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7 – Worked on feedback</a:t>
            </a:r>
            <a:endParaRPr lang="en-GB" dirty="0"/>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Team page</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1195</Words>
  <Application>Microsoft Office PowerPoint</Application>
  <PresentationFormat>Widescreen</PresentationFormat>
  <Paragraphs>143</Paragraphs>
  <Slides>47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44</cp:revision>
  <dcterms:created xsi:type="dcterms:W3CDTF">2020-08-25T02:28:20Z</dcterms:created>
  <dcterms:modified xsi:type="dcterms:W3CDTF">2020-09-16T01:12:06Z</dcterms:modified>
</cp:coreProperties>
</file>